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8" r:id="rId3"/>
    <p:sldId id="259" r:id="rId4"/>
    <p:sldId id="261" r:id="rId5"/>
    <p:sldId id="262" r:id="rId6"/>
    <p:sldId id="271" r:id="rId7"/>
    <p:sldId id="274" r:id="rId8"/>
    <p:sldId id="286" r:id="rId9"/>
    <p:sldId id="257" r:id="rId10"/>
    <p:sldId id="279" r:id="rId11"/>
    <p:sldId id="282" r:id="rId12"/>
    <p:sldId id="283" r:id="rId13"/>
    <p:sldId id="287" r:id="rId14"/>
    <p:sldId id="284" r:id="rId15"/>
    <p:sldId id="293" r:id="rId16"/>
    <p:sldId id="294" r:id="rId17"/>
    <p:sldId id="278" r:id="rId18"/>
    <p:sldId id="295" r:id="rId1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AF8BE-423F-4404-B244-8B34F1CA59CC}" type="datetimeFigureOut">
              <a:rPr lang="es-ES" smtClean="0"/>
              <a:t>14/05/2016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C808D-6388-474C-A4F5-7C62C928CE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8492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AF8BE-423F-4404-B244-8B34F1CA59CC}" type="datetimeFigureOut">
              <a:rPr lang="es-ES" smtClean="0"/>
              <a:t>14/05/2016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C808D-6388-474C-A4F5-7C62C928CE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8826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AF8BE-423F-4404-B244-8B34F1CA59CC}" type="datetimeFigureOut">
              <a:rPr lang="es-ES" smtClean="0"/>
              <a:t>14/05/2016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C808D-6388-474C-A4F5-7C62C928CE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9977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AF8BE-423F-4404-B244-8B34F1CA59CC}" type="datetimeFigureOut">
              <a:rPr lang="es-ES" smtClean="0"/>
              <a:t>14/05/2016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C808D-6388-474C-A4F5-7C62C928CE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3682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AF8BE-423F-4404-B244-8B34F1CA59CC}" type="datetimeFigureOut">
              <a:rPr lang="es-ES" smtClean="0"/>
              <a:t>14/05/2016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C808D-6388-474C-A4F5-7C62C928CE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9690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AF8BE-423F-4404-B244-8B34F1CA59CC}" type="datetimeFigureOut">
              <a:rPr lang="es-ES" smtClean="0"/>
              <a:t>14/05/2016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C808D-6388-474C-A4F5-7C62C928CE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755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AF8BE-423F-4404-B244-8B34F1CA59CC}" type="datetimeFigureOut">
              <a:rPr lang="es-ES" smtClean="0"/>
              <a:t>14/05/2016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C808D-6388-474C-A4F5-7C62C928CE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0170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AF8BE-423F-4404-B244-8B34F1CA59CC}" type="datetimeFigureOut">
              <a:rPr lang="es-ES" smtClean="0"/>
              <a:t>14/05/2016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C808D-6388-474C-A4F5-7C62C928CE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3660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AF8BE-423F-4404-B244-8B34F1CA59CC}" type="datetimeFigureOut">
              <a:rPr lang="es-ES" smtClean="0"/>
              <a:t>14/05/2016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C808D-6388-474C-A4F5-7C62C928CE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2168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AF8BE-423F-4404-B244-8B34F1CA59CC}" type="datetimeFigureOut">
              <a:rPr lang="es-ES" smtClean="0"/>
              <a:t>14/05/2016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C808D-6388-474C-A4F5-7C62C928CE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6811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AF8BE-423F-4404-B244-8B34F1CA59CC}" type="datetimeFigureOut">
              <a:rPr lang="es-ES" smtClean="0"/>
              <a:t>14/05/2016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C808D-6388-474C-A4F5-7C62C928CE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5133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AF8BE-423F-4404-B244-8B34F1CA59CC}" type="datetimeFigureOut">
              <a:rPr lang="es-ES" smtClean="0"/>
              <a:t>14/05/2016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C808D-6388-474C-A4F5-7C62C928CE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444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31" y="0"/>
            <a:ext cx="9203172" cy="688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1619672" y="5661248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 smtClean="0">
                <a:solidFill>
                  <a:schemeClr val="bg1"/>
                </a:solidFill>
                <a:latin typeface="Viner Hand ITC" panose="03070502030502020203" pitchFamily="66" charset="0"/>
              </a:rPr>
              <a:t>vas a morir!!!!</a:t>
            </a:r>
            <a:endParaRPr lang="es-ES" sz="4800" dirty="0">
              <a:solidFill>
                <a:schemeClr val="bg1"/>
              </a:solidFill>
              <a:latin typeface="Viner Hand ITC" panose="03070502030502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66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Pero  si hoy mueres o mañana o pasado mañana</a:t>
            </a:r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254" y="3068960"/>
            <a:ext cx="414337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63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Oye </a:t>
            </a:r>
            <a:r>
              <a:rPr lang="es-ES" dirty="0" err="1" smtClean="0"/>
              <a:t>algun</a:t>
            </a:r>
            <a:r>
              <a:rPr lang="es-ES" dirty="0" smtClean="0"/>
              <a:t> </a:t>
            </a:r>
            <a:r>
              <a:rPr lang="es-ES" dirty="0" err="1" smtClean="0"/>
              <a:t>dia</a:t>
            </a:r>
            <a:r>
              <a:rPr lang="es-ES" dirty="0" smtClean="0"/>
              <a:t> </a:t>
            </a:r>
            <a:r>
              <a:rPr lang="es-ES" dirty="0" err="1" smtClean="0"/>
              <a:t>moriras</a:t>
            </a:r>
            <a:r>
              <a:rPr lang="es-ES" dirty="0" smtClean="0"/>
              <a:t> !!! </a:t>
            </a:r>
          </a:p>
          <a:p>
            <a:pPr marL="0" indent="0">
              <a:buNone/>
            </a:pPr>
            <a:r>
              <a:rPr lang="es-ES" dirty="0" smtClean="0"/>
              <a:t>Esto es real </a:t>
            </a:r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76872"/>
            <a:ext cx="6062336" cy="422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24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                          sabes a donde iras??? </a:t>
            </a:r>
            <a:endParaRPr lang="es-E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70975"/>
            <a:ext cx="5132962" cy="494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80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2996952"/>
            <a:ext cx="8229600" cy="1143000"/>
          </a:xfrm>
        </p:spPr>
        <p:txBody>
          <a:bodyPr/>
          <a:lstStyle/>
          <a:p>
            <a:r>
              <a:rPr lang="es-ES" dirty="0" smtClean="0"/>
              <a:t>DIOS DICE EN SU PALABRA</a:t>
            </a:r>
            <a:endParaRPr lang="es-E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124744"/>
            <a:ext cx="36195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19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58" y="12576"/>
            <a:ext cx="91751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51520" y="476672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chemeClr val="bg1">
                    <a:lumMod val="95000"/>
                  </a:schemeClr>
                </a:solidFill>
              </a:rPr>
              <a:t>Por cuanto todos pecaron, y están </a:t>
            </a:r>
            <a:r>
              <a:rPr lang="es-ES" sz="4000" dirty="0" err="1">
                <a:solidFill>
                  <a:schemeClr val="bg1">
                    <a:lumMod val="95000"/>
                  </a:schemeClr>
                </a:solidFill>
              </a:rPr>
              <a:t>destituídos</a:t>
            </a:r>
            <a:r>
              <a:rPr lang="es-ES" sz="4000" dirty="0">
                <a:solidFill>
                  <a:schemeClr val="bg1">
                    <a:lumMod val="95000"/>
                  </a:schemeClr>
                </a:solidFill>
              </a:rPr>
              <a:t> de la gloria de Dios;       </a:t>
            </a:r>
            <a:r>
              <a:rPr lang="es-ES" sz="4000" dirty="0" smtClean="0">
                <a:solidFill>
                  <a:schemeClr val="bg1">
                    <a:lumMod val="95000"/>
                  </a:schemeClr>
                </a:solidFill>
              </a:rPr>
              <a:t>                      Romanos </a:t>
            </a:r>
            <a:r>
              <a:rPr lang="es-ES" sz="4000" dirty="0">
                <a:solidFill>
                  <a:schemeClr val="bg1">
                    <a:lumMod val="95000"/>
                  </a:schemeClr>
                </a:solidFill>
              </a:rPr>
              <a:t>3:23</a:t>
            </a:r>
          </a:p>
        </p:txBody>
      </p:sp>
    </p:spTree>
    <p:extLst>
      <p:ext uri="{BB962C8B-B14F-4D97-AF65-F5344CB8AC3E}">
        <p14:creationId xmlns:p14="http://schemas.microsoft.com/office/powerpoint/2010/main" val="133680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83"/>
            <a:ext cx="9144000" cy="688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0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/>
              <a:t>Si </a:t>
            </a:r>
            <a:r>
              <a:rPr lang="es-ES" sz="2800" b="1" dirty="0"/>
              <a:t>confesamos</a:t>
            </a:r>
            <a:r>
              <a:rPr lang="es-ES" sz="2800" dirty="0"/>
              <a:t> nuestros pecados, él es fiel y justo para que nos perdone nuestros pecados, y nos limpie de toda maldad</a:t>
            </a:r>
            <a:r>
              <a:rPr lang="es-ES" sz="2800" dirty="0" smtClean="0"/>
              <a:t>.</a:t>
            </a:r>
            <a:r>
              <a:rPr lang="es-ES" sz="2800" dirty="0"/>
              <a:t> 1 Juan 1:9</a:t>
            </a:r>
          </a:p>
        </p:txBody>
      </p:sp>
    </p:spTree>
    <p:extLst>
      <p:ext uri="{BB962C8B-B14F-4D97-AF65-F5344CB8AC3E}">
        <p14:creationId xmlns:p14="http://schemas.microsoft.com/office/powerpoint/2010/main" val="186779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2"/>
            <a:ext cx="9162728" cy="688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0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 smtClean="0"/>
              <a:t>Si </a:t>
            </a:r>
            <a:r>
              <a:rPr lang="es-ES" sz="2800" b="1" dirty="0"/>
              <a:t>confesamos</a:t>
            </a:r>
            <a:r>
              <a:rPr lang="es-ES" sz="2800" dirty="0"/>
              <a:t> nuestros pecados, él es fiel y justo para que nos perdone nuestros pecados, y nos limpie de toda maldad</a:t>
            </a:r>
            <a:r>
              <a:rPr lang="es-ES" sz="2800" dirty="0" smtClean="0"/>
              <a:t>.</a:t>
            </a:r>
            <a:r>
              <a:rPr lang="es-ES" sz="2800" dirty="0"/>
              <a:t> 1 Juan 1:9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41477" y="4725143"/>
            <a:ext cx="1625201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200" dirty="0" smtClean="0"/>
              <a:t>MENTIR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67544" y="3068960"/>
            <a:ext cx="187102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3200" dirty="0" smtClean="0"/>
              <a:t>ENGAÑAR</a:t>
            </a:r>
            <a:endParaRPr lang="es-ES" sz="3200" dirty="0"/>
          </a:p>
        </p:txBody>
      </p:sp>
      <p:sp>
        <p:nvSpPr>
          <p:cNvPr id="7" name="6 CuadroTexto"/>
          <p:cNvSpPr txBox="1"/>
          <p:nvPr/>
        </p:nvSpPr>
        <p:spPr>
          <a:xfrm>
            <a:off x="4590727" y="3933056"/>
            <a:ext cx="3186416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 smtClean="0"/>
              <a:t>MALOS PENSAMIENTOS</a:t>
            </a:r>
            <a:endParaRPr lang="es-ES" sz="3200" dirty="0"/>
          </a:p>
        </p:txBody>
      </p:sp>
      <p:sp>
        <p:nvSpPr>
          <p:cNvPr id="8" name="7 CuadroTexto"/>
          <p:cNvSpPr txBox="1"/>
          <p:nvPr/>
        </p:nvSpPr>
        <p:spPr>
          <a:xfrm>
            <a:off x="3275856" y="4638576"/>
            <a:ext cx="74892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3200" dirty="0" smtClean="0"/>
              <a:t>IRA</a:t>
            </a:r>
            <a:endParaRPr lang="es-ES" sz="3200" dirty="0"/>
          </a:p>
        </p:txBody>
      </p:sp>
      <p:sp>
        <p:nvSpPr>
          <p:cNvPr id="9" name="8 CuadroTexto"/>
          <p:cNvSpPr txBox="1"/>
          <p:nvPr/>
        </p:nvSpPr>
        <p:spPr>
          <a:xfrm>
            <a:off x="742747" y="1521078"/>
            <a:ext cx="132061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3200" dirty="0" smtClean="0"/>
              <a:t>ENOJO</a:t>
            </a:r>
            <a:endParaRPr lang="es-ES" sz="32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6588224" y="1412776"/>
            <a:ext cx="208140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3200" dirty="0" smtClean="0"/>
              <a:t>ADULTERIO</a:t>
            </a:r>
            <a:endParaRPr lang="es-ES" sz="32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042725" y="2244815"/>
            <a:ext cx="180850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3200" dirty="0" smtClean="0"/>
              <a:t>ORGULLO</a:t>
            </a:r>
            <a:endParaRPr lang="es-ES" sz="32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804248" y="2492896"/>
            <a:ext cx="159171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3200" dirty="0" smtClean="0"/>
              <a:t>CODICIA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67122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JES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9144000" cy="688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23528" y="404664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 smtClean="0">
                <a:solidFill>
                  <a:schemeClr val="bg1"/>
                </a:solidFill>
              </a:rPr>
              <a:t>No </a:t>
            </a:r>
            <a:r>
              <a:rPr lang="es-ES" sz="3600" b="1" dirty="0">
                <a:solidFill>
                  <a:schemeClr val="bg1"/>
                </a:solidFill>
              </a:rPr>
              <a:t>he venido á llamar justos, sino pecadores á arrepentimiento</a:t>
            </a:r>
            <a:r>
              <a:rPr lang="es-ES" sz="3600" b="1" dirty="0" smtClean="0">
                <a:solidFill>
                  <a:schemeClr val="bg1"/>
                </a:solidFill>
              </a:rPr>
              <a:t>.</a:t>
            </a:r>
            <a:r>
              <a:rPr lang="es-ES" sz="3600" b="1" dirty="0">
                <a:solidFill>
                  <a:schemeClr val="bg1"/>
                </a:solidFill>
              </a:rPr>
              <a:t> Lucas 5:32</a:t>
            </a:r>
          </a:p>
        </p:txBody>
      </p:sp>
    </p:spTree>
    <p:extLst>
      <p:ext uri="{BB962C8B-B14F-4D97-AF65-F5344CB8AC3E}">
        <p14:creationId xmlns:p14="http://schemas.microsoft.com/office/powerpoint/2010/main" val="316032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29303" y="260648"/>
            <a:ext cx="820891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chemeClr val="bg1"/>
                </a:solidFill>
              </a:rPr>
              <a:t>Porque </a:t>
            </a:r>
            <a:r>
              <a:rPr lang="es-ES" sz="3200" b="1" dirty="0">
                <a:solidFill>
                  <a:schemeClr val="bg1"/>
                </a:solidFill>
              </a:rPr>
              <a:t>de tal manera amó Dios al mundo, que ha dado á su Hijo unigénito, para que todo aquel que en Él cree, no se pierda, mas tenga vida eterna</a:t>
            </a:r>
            <a:r>
              <a:rPr lang="es-ES" sz="3200" b="1" dirty="0" smtClean="0">
                <a:solidFill>
                  <a:schemeClr val="bg1"/>
                </a:solidFill>
              </a:rPr>
              <a:t>.</a:t>
            </a:r>
            <a:r>
              <a:rPr lang="es-ES" sz="3200" b="1" dirty="0">
                <a:solidFill>
                  <a:prstClr val="white"/>
                </a:solidFill>
              </a:rPr>
              <a:t> JUAN 3:16 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13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827584" y="705470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>
                <a:solidFill>
                  <a:schemeClr val="bg2">
                    <a:lumMod val="10000"/>
                  </a:schemeClr>
                </a:solidFill>
              </a:rPr>
              <a:t>¿Has </a:t>
            </a:r>
            <a:r>
              <a:rPr lang="es-ES" sz="5400" dirty="0">
                <a:solidFill>
                  <a:schemeClr val="bg2">
                    <a:lumMod val="10000"/>
                  </a:schemeClr>
                </a:solidFill>
              </a:rPr>
              <a:t>pensado en </a:t>
            </a:r>
            <a:r>
              <a:rPr lang="es-ES" sz="5400" dirty="0" smtClean="0">
                <a:solidFill>
                  <a:schemeClr val="bg2">
                    <a:lumMod val="10000"/>
                  </a:schemeClr>
                </a:solidFill>
              </a:rPr>
              <a:t>esto? </a:t>
            </a:r>
            <a:endParaRPr lang="es-ES" sz="5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187624" y="260648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/>
              <a:t>¿</a:t>
            </a:r>
            <a:r>
              <a:rPr lang="es-ES" sz="4000" dirty="0" smtClean="0"/>
              <a:t>Has </a:t>
            </a:r>
            <a:r>
              <a:rPr lang="es-ES" sz="4000" dirty="0"/>
              <a:t>pensado en esto?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07504" y="1584716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¿      </a:t>
            </a:r>
            <a:r>
              <a:rPr lang="es-ES" sz="3600" dirty="0" smtClean="0"/>
              <a:t>¿Has </a:t>
            </a:r>
            <a:r>
              <a:rPr lang="es-ES" sz="3600" dirty="0"/>
              <a:t>pensado en esto? 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1403648" y="2231047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/>
              <a:t>¿</a:t>
            </a:r>
            <a:r>
              <a:rPr lang="es-ES" sz="2400" smtClean="0"/>
              <a:t>Has </a:t>
            </a:r>
            <a:r>
              <a:rPr lang="es-ES" sz="2400" dirty="0"/>
              <a:t>pensado en esto? </a:t>
            </a:r>
          </a:p>
        </p:txBody>
      </p:sp>
    </p:spTree>
    <p:extLst>
      <p:ext uri="{BB962C8B-B14F-4D97-AF65-F5344CB8AC3E}">
        <p14:creationId xmlns:p14="http://schemas.microsoft.com/office/powerpoint/2010/main" val="226602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91680" y="3429001"/>
            <a:ext cx="4752528" cy="1152128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TU PUEDES DECIR :</a:t>
            </a:r>
            <a:endParaRPr lang="es-ES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14388"/>
            <a:ext cx="2979415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87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000" dirty="0" smtClean="0">
                <a:latin typeface="Inkpen2 Script Std" pitchFamily="50" charset="0"/>
              </a:rPr>
              <a:t>Yo soy joven</a:t>
            </a:r>
            <a:endParaRPr lang="es-ES" sz="4000" dirty="0">
              <a:latin typeface="Inkpen2 Script Std" pitchFamily="50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191163"/>
            <a:ext cx="1964432" cy="253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91163"/>
            <a:ext cx="18097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64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76872"/>
            <a:ext cx="4381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5400" dirty="0" smtClean="0">
                <a:latin typeface="Inkpen2 Script Std" pitchFamily="50" charset="0"/>
              </a:rPr>
              <a:t>Yo soy sano </a:t>
            </a:r>
            <a:endParaRPr lang="es-ES" sz="5400" dirty="0">
              <a:latin typeface="Inkpen2 Script St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12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" sz="4800" dirty="0">
              <a:latin typeface="Inkpen2 Script Std" pitchFamily="50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92896"/>
            <a:ext cx="4034036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08" y="2492895"/>
            <a:ext cx="36004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123728" y="620688"/>
            <a:ext cx="3709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s-ES" sz="4800" dirty="0">
                <a:solidFill>
                  <a:prstClr val="black"/>
                </a:solidFill>
                <a:latin typeface="Inkpen2 Script Std" pitchFamily="50" charset="0"/>
              </a:rPr>
              <a:t>Tengo buen animo</a:t>
            </a:r>
          </a:p>
        </p:txBody>
      </p:sp>
    </p:spTree>
    <p:extLst>
      <p:ext uri="{BB962C8B-B14F-4D97-AF65-F5344CB8AC3E}">
        <p14:creationId xmlns:p14="http://schemas.microsoft.com/office/powerpoint/2010/main" val="16738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MUCHAS PERSONAS CON ESAS Y OTRAS CARACTERISTICAS ……..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618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9660"/>
            <a:ext cx="9161084" cy="581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80808"/>
              </a:clrFrom>
              <a:clrTo>
                <a:srgbClr val="08080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219" y="2505074"/>
            <a:ext cx="4450448" cy="333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 flipH="1">
            <a:off x="-1" y="-12868"/>
            <a:ext cx="9143999" cy="15696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En el mundo mueren 154.080 cada día (media obtenida del último censo de la CIA realizado en el año 2014)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192741"/>
            <a:ext cx="26860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891" y="4216534"/>
            <a:ext cx="26479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2" y="1814512"/>
            <a:ext cx="29718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93" y="3645024"/>
            <a:ext cx="26384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69024"/>
            <a:ext cx="277177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67" y="3040466"/>
            <a:ext cx="24669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455" y="4569532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17" y="5028334"/>
            <a:ext cx="25717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667" y="5066434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9" y="2778832"/>
            <a:ext cx="25431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41" y="2778832"/>
            <a:ext cx="22479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54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83595" cy="738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201" y="87231"/>
            <a:ext cx="4249737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145686" y="3022184"/>
            <a:ext cx="6912768" cy="101566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7620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6000" dirty="0">
                <a:solidFill>
                  <a:srgbClr val="FF0000"/>
                </a:solidFill>
              </a:rPr>
              <a:t>¡Tu puede ser uno !</a:t>
            </a:r>
          </a:p>
        </p:txBody>
      </p:sp>
    </p:spTree>
    <p:extLst>
      <p:ext uri="{BB962C8B-B14F-4D97-AF65-F5344CB8AC3E}">
        <p14:creationId xmlns:p14="http://schemas.microsoft.com/office/powerpoint/2010/main" val="7779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236</Words>
  <Application>Microsoft Office PowerPoint</Application>
  <PresentationFormat>Presentación en pantalla (4:3)</PresentationFormat>
  <Paragraphs>31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Andalus</vt:lpstr>
      <vt:lpstr>Arial</vt:lpstr>
      <vt:lpstr>Calibri</vt:lpstr>
      <vt:lpstr>Inkpen2 Script Std</vt:lpstr>
      <vt:lpstr>Viner Hand ITC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DIOS DICE EN SU PALABRA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marranos</dc:creator>
  <cp:lastModifiedBy>Sebastian</cp:lastModifiedBy>
  <cp:revision>38</cp:revision>
  <dcterms:created xsi:type="dcterms:W3CDTF">2015-11-03T21:26:41Z</dcterms:created>
  <dcterms:modified xsi:type="dcterms:W3CDTF">2016-05-14T22:35:53Z</dcterms:modified>
</cp:coreProperties>
</file>